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539" autoAdjust="0"/>
  </p:normalViewPr>
  <p:slideViewPr>
    <p:cSldViewPr snapToGrid="0">
      <p:cViewPr varScale="1">
        <p:scale>
          <a:sx n="90" d="100"/>
          <a:sy n="90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120B9-FB2B-49E2-A679-DC13D68EB99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61961-999B-4E03-9849-4C2E4391E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2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PersistentVolume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This object is used to create a named volume for the MySQL data.</a:t>
            </a:r>
          </a:p>
          <a:p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StatefulSet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This object is used to manage the 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mysql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container and ensure that there is only one instance running at any given time.</a:t>
            </a:r>
          </a:p>
          <a:p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Deployment: This object is used to manage the web container and ensure that there is always at least one instance running.</a:t>
            </a:r>
          </a:p>
          <a:p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Service: This object is used to provide access to the 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mysql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and web containers from outside the Kubernetes cluster.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61961-999B-4E03-9849-4C2E4391E8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85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3732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6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609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1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1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5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7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85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409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9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3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20.62.159.37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0AFC-E33E-2CEB-5235-E43707BD9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>
            <a:normAutofit/>
          </a:bodyPr>
          <a:lstStyle/>
          <a:p>
            <a:r>
              <a:rPr lang="es-ES" sz="5400" dirty="0"/>
              <a:t>MySQL and </a:t>
            </a:r>
            <a:r>
              <a:rPr lang="es-ES" sz="5400" dirty="0" err="1"/>
              <a:t>phpMyAmin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44FD8-DB3A-403F-2E28-7FA0FEFEE7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Iban Ruiz de Galarreta Cadenas</a:t>
            </a:r>
          </a:p>
          <a:p>
            <a:r>
              <a:rPr lang="es-ES" dirty="0"/>
              <a:t> Cloud </a:t>
            </a:r>
            <a:r>
              <a:rPr lang="es-ES" dirty="0" err="1"/>
              <a:t>technologies</a:t>
            </a:r>
            <a:r>
              <a:rPr lang="es-ES" dirty="0"/>
              <a:t> </a:t>
            </a:r>
            <a:r>
              <a:rPr lang="es-ES" dirty="0" err="1"/>
              <a:t>fundamentals</a:t>
            </a:r>
            <a:endParaRPr lang="es-ES" dirty="0"/>
          </a:p>
          <a:p>
            <a:r>
              <a:rPr lang="es-ES" dirty="0"/>
              <a:t>2023 - </a:t>
            </a:r>
            <a:r>
              <a:rPr lang="es-ES" dirty="0" err="1"/>
              <a:t>Exam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6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D9B6C-AB3A-D866-245A-9F446CC62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4" y="677863"/>
            <a:ext cx="4534047" cy="1325562"/>
          </a:xfrm>
        </p:spPr>
        <p:txBody>
          <a:bodyPr>
            <a:normAutofit/>
          </a:bodyPr>
          <a:lstStyle/>
          <a:p>
            <a:r>
              <a:rPr lang="es-ES"/>
              <a:t>Presentation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11012-A5EC-61BE-BACE-57C614AD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325158"/>
            <a:ext cx="4534048" cy="3854979"/>
          </a:xfrm>
        </p:spPr>
        <p:txBody>
          <a:bodyPr>
            <a:normAutofit/>
          </a:bodyPr>
          <a:lstStyle/>
          <a:p>
            <a:r>
              <a:rPr lang="en-US" b="0" dirty="0">
                <a:effectLst/>
                <a:latin typeface="Consolas" panose="020B0609020204030204" pitchFamily="49" charset="0"/>
              </a:rPr>
              <a:t>This project is a simple web application that provides a user 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interface</a:t>
            </a:r>
            <a:r>
              <a:rPr lang="en-US" b="0" dirty="0">
                <a:effectLst/>
                <a:latin typeface="Consolas" panose="020B0609020204030204" pitchFamily="49" charset="0"/>
              </a:rPr>
              <a:t> to manage a MySQL database. The application consists of a single page that allows the user to perform basic CRUD operations on a list of items stored in the database.</a:t>
            </a:r>
          </a:p>
          <a:p>
            <a:r>
              <a:rPr lang="en-US">
                <a:hlinkClick r:id="rId2"/>
              </a:rPr>
              <a:t>http://20.62.159.37</a:t>
            </a:r>
            <a:br>
              <a:rPr lang="en-US"/>
            </a:br>
            <a:endParaRPr lang="en-US"/>
          </a:p>
          <a:p>
            <a:r>
              <a:rPr lang="en-US" dirty="0"/>
              <a:t>Login: root</a:t>
            </a:r>
          </a:p>
          <a:p>
            <a:r>
              <a:rPr lang="en-US" dirty="0"/>
              <a:t>Password: </a:t>
            </a:r>
            <a:r>
              <a:rPr lang="en-US" dirty="0" err="1"/>
              <a:t>dromedario</a:t>
            </a:r>
            <a:endParaRPr lang="en-US" dirty="0"/>
          </a:p>
        </p:txBody>
      </p:sp>
      <p:pic>
        <p:nvPicPr>
          <p:cNvPr id="5" name="Picture 4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47EEFF59-72AB-EF66-CCEF-812A7A8F7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57" y="2080915"/>
            <a:ext cx="5209989" cy="269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55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DE56-25D2-5C45-F85F-0A30A8DB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Kubernetes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34B18-8089-54ED-A783-10B0B0DF5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err="1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PersistentVolume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: This object is used to create a named volume for the MySQL data.</a:t>
            </a:r>
          </a:p>
          <a:p>
            <a:r>
              <a:rPr lang="en-US" b="0" dirty="0" err="1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StatefulSet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: This object is used to manage the </a:t>
            </a:r>
            <a:r>
              <a:rPr lang="en-US" b="0" dirty="0" err="1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mysql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 container and ensure that there is only one instance running at any given time.</a:t>
            </a:r>
          </a:p>
          <a:p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Deployment: This object is used to manage the web container and ensure that there is always at least one instance running.</a:t>
            </a:r>
          </a:p>
          <a:p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Service: This object is used to provide access to the </a:t>
            </a:r>
            <a:r>
              <a:rPr lang="en-US" b="0" dirty="0" err="1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mysql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 and web containers from outside the Kubernetes cluster.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369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D2C87-BB20-DA7B-5418-B0630ACF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of communication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10B970-2CFF-6F77-F6FA-A5547BE0F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872" y="2994110"/>
            <a:ext cx="1390721" cy="129546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CD92A6-CEFF-C1A0-094E-44AD2D069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277" y="3057614"/>
            <a:ext cx="1206562" cy="1168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2106DE-4663-B359-41E7-77E1D5AC6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523" y="2934354"/>
            <a:ext cx="1390721" cy="1414978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CB0236-0B33-6F82-EAB2-32659A6BCCB4}"/>
              </a:ext>
            </a:extLst>
          </p:cNvPr>
          <p:cNvCxnSpPr>
            <a:stCxn id="9" idx="1"/>
            <a:endCxn id="7" idx="3"/>
          </p:cNvCxnSpPr>
          <p:nvPr/>
        </p:nvCxnSpPr>
        <p:spPr>
          <a:xfrm flipH="1">
            <a:off x="6164839" y="3641843"/>
            <a:ext cx="230568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E3D25C0-CEF9-2993-7C23-6FD68ED762FE}"/>
              </a:ext>
            </a:extLst>
          </p:cNvPr>
          <p:cNvCxnSpPr>
            <a:stCxn id="7" idx="1"/>
            <a:endCxn id="5" idx="3"/>
          </p:cNvCxnSpPr>
          <p:nvPr/>
        </p:nvCxnSpPr>
        <p:spPr>
          <a:xfrm flipH="1">
            <a:off x="2652593" y="3641844"/>
            <a:ext cx="23056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CC4C16D-CB1E-BA39-431D-47CE793F6F49}"/>
              </a:ext>
            </a:extLst>
          </p:cNvPr>
          <p:cNvSpPr txBox="1"/>
          <p:nvPr/>
        </p:nvSpPr>
        <p:spPr>
          <a:xfrm>
            <a:off x="6259033" y="3189977"/>
            <a:ext cx="2073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http://20.232.82.136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33BB80-3B23-E5CB-DEB2-D42A1667CDEE}"/>
              </a:ext>
            </a:extLst>
          </p:cNvPr>
          <p:cNvSpPr txBox="1"/>
          <p:nvPr/>
        </p:nvSpPr>
        <p:spPr>
          <a:xfrm>
            <a:off x="2746787" y="3259723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/>
              <a:t>Port: 3306</a:t>
            </a:r>
            <a:endParaRPr lang="en-US" sz="1600" dirty="0"/>
          </a:p>
        </p:txBody>
      </p:sp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2A1FA8C7-E986-0C04-7236-5BF9A28D8868}"/>
              </a:ext>
            </a:extLst>
          </p:cNvPr>
          <p:cNvSpPr/>
          <p:nvPr/>
        </p:nvSpPr>
        <p:spPr>
          <a:xfrm>
            <a:off x="753889" y="2303721"/>
            <a:ext cx="5458047" cy="3026734"/>
          </a:xfrm>
          <a:prstGeom prst="cloud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E1025A-A21E-4E49-3948-7B367FAC0C6D}"/>
              </a:ext>
            </a:extLst>
          </p:cNvPr>
          <p:cNvSpPr txBox="1"/>
          <p:nvPr/>
        </p:nvSpPr>
        <p:spPr>
          <a:xfrm>
            <a:off x="2083981" y="4567068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Kubernetes</a:t>
            </a:r>
            <a:r>
              <a:rPr lang="es-ES" dirty="0"/>
              <a:t> </a:t>
            </a:r>
            <a:r>
              <a:rPr lang="es-ES" dirty="0" err="1"/>
              <a:t>network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CED7E2-735E-8F24-A7A6-24A76594E2D9}"/>
              </a:ext>
            </a:extLst>
          </p:cNvPr>
          <p:cNvSpPr txBox="1"/>
          <p:nvPr/>
        </p:nvSpPr>
        <p:spPr>
          <a:xfrm>
            <a:off x="4779523" y="2795730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Web server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3A69CE-7DDC-2C56-5466-E5C0E0967E7E}"/>
              </a:ext>
            </a:extLst>
          </p:cNvPr>
          <p:cNvSpPr txBox="1"/>
          <p:nvPr/>
        </p:nvSpPr>
        <p:spPr>
          <a:xfrm>
            <a:off x="1339702" y="2658140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Database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6AC36C-46A0-9D3C-23CB-1A8154DCC0E3}"/>
              </a:ext>
            </a:extLst>
          </p:cNvPr>
          <p:cNvSpPr txBox="1"/>
          <p:nvPr/>
        </p:nvSpPr>
        <p:spPr>
          <a:xfrm>
            <a:off x="8470523" y="2551814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Internet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640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CD41E-619F-A5AE-6BBC-586DAA4E9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for creating an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DD98E-7ECD-F638-09D4-3BB01BA0A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1. Install Kubernetes on your machine.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2. Install azure-cli: curl -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sL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 https://aka.ms/InstallAzureCLIDeb |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sudo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 bash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3. Clone the project repository.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4. Change into the project directory.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5. Login in Azure: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az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 login 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6. Execute "./prepare-app.sh" make sure it have execution permission.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7. Wait for the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mysql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 and web containers to start.</a:t>
            </a:r>
          </a:p>
        </p:txBody>
      </p:sp>
    </p:spTree>
    <p:extLst>
      <p:ext uri="{BB962C8B-B14F-4D97-AF65-F5344CB8AC3E}">
        <p14:creationId xmlns:p14="http://schemas.microsoft.com/office/powerpoint/2010/main" val="2446348096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0</TotalTime>
  <Words>342</Words>
  <Application>Microsoft Office PowerPoint</Application>
  <PresentationFormat>Widescreen</PresentationFormat>
  <Paragraphs>34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Schoolbook</vt:lpstr>
      <vt:lpstr>Consolas</vt:lpstr>
      <vt:lpstr>Wingdings 2</vt:lpstr>
      <vt:lpstr>View</vt:lpstr>
      <vt:lpstr>MySQL and phpMyAmin</vt:lpstr>
      <vt:lpstr>Presentation</vt:lpstr>
      <vt:lpstr>Kubernetes objects</vt:lpstr>
      <vt:lpstr>Method of communication</vt:lpstr>
      <vt:lpstr>Workflow for creating an application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MySQL and phpMyAmin</dc:title>
  <dc:creator>Iban Ruiz de Galarreta</dc:creator>
  <cp:lastModifiedBy>Iban Ruiz de Galarreta</cp:lastModifiedBy>
  <cp:revision>3</cp:revision>
  <dcterms:created xsi:type="dcterms:W3CDTF">2023-05-29T16:51:06Z</dcterms:created>
  <dcterms:modified xsi:type="dcterms:W3CDTF">2023-05-29T23:54:36Z</dcterms:modified>
</cp:coreProperties>
</file>